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"/>
  </p:notesMasterIdLst>
  <p:sldIdLst>
    <p:sldId id="256" r:id="rId2"/>
    <p:sldId id="257" r:id="rId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C1DE"/>
    <a:srgbClr val="E43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/>
    <p:restoredTop sz="94694"/>
  </p:normalViewPr>
  <p:slideViewPr>
    <p:cSldViewPr snapToGrid="0" snapToObjects="1">
      <p:cViewPr>
        <p:scale>
          <a:sx n="112" d="100"/>
          <a:sy n="112" d="100"/>
        </p:scale>
        <p:origin x="28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DF433-0B8A-4F49-900F-8A1673BA144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B6E6FA-77F0-634E-BFBD-32615591CD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995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B6E6FA-77F0-634E-BFBD-32615591CDB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794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3E7F-2798-D14A-8535-DB1DC315FBA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6628-48EA-1A4E-8BC1-6388D8FEE3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706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3E7F-2798-D14A-8535-DB1DC315FBA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6628-48EA-1A4E-8BC1-6388D8FEE3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82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3E7F-2798-D14A-8535-DB1DC315FBA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6628-48EA-1A4E-8BC1-6388D8FEE3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3755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3E7F-2798-D14A-8535-DB1DC315FBA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6628-48EA-1A4E-8BC1-6388D8FEE3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77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3E7F-2798-D14A-8535-DB1DC315FBA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6628-48EA-1A4E-8BC1-6388D8FEE3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579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3E7F-2798-D14A-8535-DB1DC315FBA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6628-48EA-1A4E-8BC1-6388D8FEE3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332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3E7F-2798-D14A-8535-DB1DC315FBA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6628-48EA-1A4E-8BC1-6388D8FEE3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071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3E7F-2798-D14A-8535-DB1DC315FBA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6628-48EA-1A4E-8BC1-6388D8FEE3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837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3E7F-2798-D14A-8535-DB1DC315FBA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6628-48EA-1A4E-8BC1-6388D8FEE3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647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3E7F-2798-D14A-8535-DB1DC315FBA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6628-48EA-1A4E-8BC1-6388D8FEE3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63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23E7F-2798-D14A-8535-DB1DC315FBA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D6628-48EA-1A4E-8BC1-6388D8FEE3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79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23E7F-2798-D14A-8535-DB1DC315FBA6}" type="datetimeFigureOut">
              <a:rPr lang="fr-FR" smtClean="0"/>
              <a:t>17/03/2020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D6628-48EA-1A4E-8BC1-6388D8FEE32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81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emf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1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12" Type="http://schemas.openxmlformats.org/officeDocument/2006/relationships/image" Target="../media/image20.emf"/><Relationship Id="rId2" Type="http://schemas.openxmlformats.org/officeDocument/2006/relationships/image" Target="../media/image10.emf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image" Target="../media/image2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Relationship Id="rId1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F7D79FE-EB62-0B41-BAC3-54F211030621}"/>
              </a:ext>
            </a:extLst>
          </p:cNvPr>
          <p:cNvSpPr txBox="1"/>
          <p:nvPr/>
        </p:nvSpPr>
        <p:spPr>
          <a:xfrm>
            <a:off x="2546252" y="196947"/>
            <a:ext cx="305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ursive standard" pitchFamily="2" charset="0"/>
              </a:rPr>
              <a:t>Ma journée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A1F258-6FB7-3B4B-9AF1-D7E0385E2C49}"/>
              </a:ext>
            </a:extLst>
          </p:cNvPr>
          <p:cNvSpPr/>
          <p:nvPr/>
        </p:nvSpPr>
        <p:spPr>
          <a:xfrm rot="16200000">
            <a:off x="-1023790" y="2061986"/>
            <a:ext cx="313879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</a:rPr>
              <a:t>MATIN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9C04C-A858-5643-B847-538B27519317}"/>
              </a:ext>
            </a:extLst>
          </p:cNvPr>
          <p:cNvSpPr/>
          <p:nvPr/>
        </p:nvSpPr>
        <p:spPr>
          <a:xfrm>
            <a:off x="1350390" y="4183662"/>
            <a:ext cx="5246820" cy="584775"/>
          </a:xfrm>
          <a:prstGeom prst="rect">
            <a:avLst/>
          </a:prstGeom>
          <a:solidFill>
            <a:srgbClr val="59C1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REPAS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AE147C-7E47-7943-A6FA-121D731254D8}"/>
              </a:ext>
            </a:extLst>
          </p:cNvPr>
          <p:cNvSpPr/>
          <p:nvPr/>
        </p:nvSpPr>
        <p:spPr>
          <a:xfrm>
            <a:off x="1350390" y="4909555"/>
            <a:ext cx="5246820" cy="584775"/>
          </a:xfrm>
          <a:prstGeom prst="rect">
            <a:avLst/>
          </a:prstGeom>
          <a:solidFill>
            <a:srgbClr val="59C1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Century Gothic" panose="020B0502020202020204" pitchFamily="34" charset="0"/>
              </a:rPr>
              <a:t>RÉCRÉATION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6E19814-E272-4643-A266-78FAC6987E65}"/>
              </a:ext>
            </a:extLst>
          </p:cNvPr>
          <p:cNvSpPr txBox="1"/>
          <p:nvPr/>
        </p:nvSpPr>
        <p:spPr>
          <a:xfrm>
            <a:off x="903715" y="789515"/>
            <a:ext cx="349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latin typeface="Century Gothic" panose="020B0502020202020204" pitchFamily="34" charset="0"/>
              </a:rPr>
              <a:t>9h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475EF2-E507-3648-9D70-12B2C12A223C}"/>
              </a:ext>
            </a:extLst>
          </p:cNvPr>
          <p:cNvSpPr txBox="1"/>
          <p:nvPr/>
        </p:nvSpPr>
        <p:spPr>
          <a:xfrm>
            <a:off x="854022" y="1700438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10h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1D96AE5-C4CD-F64C-A878-31E9D13A8E11}"/>
              </a:ext>
            </a:extLst>
          </p:cNvPr>
          <p:cNvSpPr txBox="1"/>
          <p:nvPr/>
        </p:nvSpPr>
        <p:spPr>
          <a:xfrm>
            <a:off x="854022" y="2769293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11h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F233A0A-C2A3-E842-B4DE-8741FAFBEBC5}"/>
              </a:ext>
            </a:extLst>
          </p:cNvPr>
          <p:cNvSpPr txBox="1"/>
          <p:nvPr/>
        </p:nvSpPr>
        <p:spPr>
          <a:xfrm>
            <a:off x="854022" y="3710681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12h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533E26-99CA-0942-B38E-0D801D905DB9}"/>
              </a:ext>
            </a:extLst>
          </p:cNvPr>
          <p:cNvSpPr/>
          <p:nvPr/>
        </p:nvSpPr>
        <p:spPr>
          <a:xfrm>
            <a:off x="1338198" y="2933919"/>
            <a:ext cx="2573957" cy="975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49C83B-8441-2E4B-A245-EB57A69608E5}"/>
              </a:ext>
            </a:extLst>
          </p:cNvPr>
          <p:cNvSpPr/>
          <p:nvPr/>
        </p:nvSpPr>
        <p:spPr>
          <a:xfrm>
            <a:off x="4047637" y="2933919"/>
            <a:ext cx="2573957" cy="975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29A3FE-F98F-ED45-92CA-E00F2B616CB2}"/>
              </a:ext>
            </a:extLst>
          </p:cNvPr>
          <p:cNvSpPr/>
          <p:nvPr/>
        </p:nvSpPr>
        <p:spPr>
          <a:xfrm rot="16200000">
            <a:off x="-963973" y="6973739"/>
            <a:ext cx="301809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  <a:latin typeface="Century Gothic" panose="020B0502020202020204" pitchFamily="34" charset="0"/>
              </a:rPr>
              <a:t>APRÈS-MIDI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4A37816-E6AA-DE44-A8F1-D9C820FFA603}"/>
              </a:ext>
            </a:extLst>
          </p:cNvPr>
          <p:cNvSpPr txBox="1"/>
          <p:nvPr/>
        </p:nvSpPr>
        <p:spPr>
          <a:xfrm>
            <a:off x="803807" y="5609500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14h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EEA65DC-7446-D541-83AB-6E338EE0E872}"/>
              </a:ext>
            </a:extLst>
          </p:cNvPr>
          <p:cNvSpPr txBox="1"/>
          <p:nvPr/>
        </p:nvSpPr>
        <p:spPr>
          <a:xfrm>
            <a:off x="803807" y="6588239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15h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29D16A5B-96D5-2E41-B459-F01BA56B460A}"/>
              </a:ext>
            </a:extLst>
          </p:cNvPr>
          <p:cNvSpPr txBox="1"/>
          <p:nvPr/>
        </p:nvSpPr>
        <p:spPr>
          <a:xfrm>
            <a:off x="803807" y="7591929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16h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B87B224-5CCB-9140-B5F4-D707E9F4764E}"/>
              </a:ext>
            </a:extLst>
          </p:cNvPr>
          <p:cNvSpPr txBox="1"/>
          <p:nvPr/>
        </p:nvSpPr>
        <p:spPr>
          <a:xfrm>
            <a:off x="803807" y="8603175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latin typeface="Century Gothic" panose="020B0502020202020204" pitchFamily="34" charset="0"/>
              </a:rPr>
              <a:t>17h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693C3E5-C7F3-1B45-AAF9-301A14C522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677" y="265866"/>
            <a:ext cx="453970" cy="44693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B6EAEAE-53B5-F54A-8870-E539DE998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951" y="123324"/>
            <a:ext cx="1104900" cy="7493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884F789-8A7C-C640-942B-ABA4CC5BAD33}"/>
              </a:ext>
            </a:extLst>
          </p:cNvPr>
          <p:cNvSpPr/>
          <p:nvPr/>
        </p:nvSpPr>
        <p:spPr>
          <a:xfrm>
            <a:off x="1338198" y="1885407"/>
            <a:ext cx="2573957" cy="975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E0C33F4-BFB4-3A43-BABA-8EF20AB442A1}"/>
              </a:ext>
            </a:extLst>
          </p:cNvPr>
          <p:cNvSpPr/>
          <p:nvPr/>
        </p:nvSpPr>
        <p:spPr>
          <a:xfrm>
            <a:off x="4047637" y="1885407"/>
            <a:ext cx="2573957" cy="975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33EBCF7-4406-A64A-994A-4F594474B5D0}"/>
              </a:ext>
            </a:extLst>
          </p:cNvPr>
          <p:cNvSpPr/>
          <p:nvPr/>
        </p:nvSpPr>
        <p:spPr>
          <a:xfrm>
            <a:off x="1338198" y="849087"/>
            <a:ext cx="2573957" cy="975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3255312-0142-864E-9DFD-8189F66B5745}"/>
              </a:ext>
            </a:extLst>
          </p:cNvPr>
          <p:cNvSpPr/>
          <p:nvPr/>
        </p:nvSpPr>
        <p:spPr>
          <a:xfrm>
            <a:off x="4047637" y="849087"/>
            <a:ext cx="2573957" cy="975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DBBBCFE-DC4D-864A-83DC-31AD241F8F95}"/>
              </a:ext>
            </a:extLst>
          </p:cNvPr>
          <p:cNvSpPr/>
          <p:nvPr/>
        </p:nvSpPr>
        <p:spPr>
          <a:xfrm>
            <a:off x="1338198" y="7796749"/>
            <a:ext cx="2573957" cy="975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B27A4A4-442C-8F4E-9C7A-111EF8A86993}"/>
              </a:ext>
            </a:extLst>
          </p:cNvPr>
          <p:cNvSpPr/>
          <p:nvPr/>
        </p:nvSpPr>
        <p:spPr>
          <a:xfrm>
            <a:off x="4023253" y="7796749"/>
            <a:ext cx="2573957" cy="975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FAFF1B7-0656-AA4F-91DE-C352992E171B}"/>
              </a:ext>
            </a:extLst>
          </p:cNvPr>
          <p:cNvSpPr/>
          <p:nvPr/>
        </p:nvSpPr>
        <p:spPr>
          <a:xfrm>
            <a:off x="1338198" y="6748237"/>
            <a:ext cx="2573957" cy="975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205E9F7-8CB4-F244-AB81-14D56582C76A}"/>
              </a:ext>
            </a:extLst>
          </p:cNvPr>
          <p:cNvSpPr/>
          <p:nvPr/>
        </p:nvSpPr>
        <p:spPr>
          <a:xfrm>
            <a:off x="4023253" y="6748237"/>
            <a:ext cx="2573957" cy="975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5E6FEEF-035E-BB41-838C-418AC0A0E792}"/>
              </a:ext>
            </a:extLst>
          </p:cNvPr>
          <p:cNvSpPr/>
          <p:nvPr/>
        </p:nvSpPr>
        <p:spPr>
          <a:xfrm>
            <a:off x="1338198" y="5700487"/>
            <a:ext cx="2573957" cy="975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6232E5D-8B1B-8C4D-8987-0D66D8D64521}"/>
              </a:ext>
            </a:extLst>
          </p:cNvPr>
          <p:cNvSpPr/>
          <p:nvPr/>
        </p:nvSpPr>
        <p:spPr>
          <a:xfrm>
            <a:off x="4023253" y="5700487"/>
            <a:ext cx="2573957" cy="9757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560E2315-0A44-7249-8EFB-C809F9E0EC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9650" y="5000231"/>
            <a:ext cx="359306" cy="359306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847F4666-5931-E342-AA54-2947E3E763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274" y="5028723"/>
            <a:ext cx="479076" cy="359307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02BD6584-B2E4-4E4A-AF76-5F15A454F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36453">
            <a:off x="5995389" y="4910359"/>
            <a:ext cx="296385" cy="602332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2A105833-2A27-FA4A-B466-5BDE4F2164F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18" y="4064287"/>
            <a:ext cx="1020221" cy="1694603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D372D6C3-880F-D64A-BDED-47D66224AB4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9802" y="8148609"/>
            <a:ext cx="1020221" cy="577334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9B739394-13EF-644C-955A-3684BC75C9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64790" y="4247449"/>
            <a:ext cx="596900" cy="4572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BC997EF1-D930-8448-BDBD-164B29F85A7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3189" y="8911133"/>
            <a:ext cx="2656114" cy="2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78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55F6FF-C41E-6049-9A7E-8DBC1EE8CFCE}"/>
              </a:ext>
            </a:extLst>
          </p:cNvPr>
          <p:cNvSpPr/>
          <p:nvPr/>
        </p:nvSpPr>
        <p:spPr>
          <a:xfrm>
            <a:off x="855043" y="3220022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7D82E-CB45-D444-A516-6B9218FE754A}"/>
              </a:ext>
            </a:extLst>
          </p:cNvPr>
          <p:cNvSpPr/>
          <p:nvPr/>
        </p:nvSpPr>
        <p:spPr>
          <a:xfrm>
            <a:off x="3441387" y="3220022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864CAE-2532-7640-8D7E-32A8BAB6EB2A}"/>
              </a:ext>
            </a:extLst>
          </p:cNvPr>
          <p:cNvSpPr/>
          <p:nvPr/>
        </p:nvSpPr>
        <p:spPr>
          <a:xfrm>
            <a:off x="855043" y="2235010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FA474B-60B3-3D48-AB21-84F8F872DD95}"/>
              </a:ext>
            </a:extLst>
          </p:cNvPr>
          <p:cNvSpPr/>
          <p:nvPr/>
        </p:nvSpPr>
        <p:spPr>
          <a:xfrm>
            <a:off x="3441387" y="2235010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30C7FD-9D95-674C-977C-09F9062BC72C}"/>
              </a:ext>
            </a:extLst>
          </p:cNvPr>
          <p:cNvSpPr/>
          <p:nvPr/>
        </p:nvSpPr>
        <p:spPr>
          <a:xfrm>
            <a:off x="855043" y="1249490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D97409-D8BB-CE4B-9584-45C564737859}"/>
              </a:ext>
            </a:extLst>
          </p:cNvPr>
          <p:cNvSpPr/>
          <p:nvPr/>
        </p:nvSpPr>
        <p:spPr>
          <a:xfrm>
            <a:off x="3441387" y="1249490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F3C4C-6630-4B44-A8BB-AF8739521D12}"/>
              </a:ext>
            </a:extLst>
          </p:cNvPr>
          <p:cNvSpPr/>
          <p:nvPr/>
        </p:nvSpPr>
        <p:spPr>
          <a:xfrm>
            <a:off x="855043" y="6178596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57CC5C-9C17-3A4B-AA68-6661E0F31648}"/>
              </a:ext>
            </a:extLst>
          </p:cNvPr>
          <p:cNvSpPr/>
          <p:nvPr/>
        </p:nvSpPr>
        <p:spPr>
          <a:xfrm>
            <a:off x="3441387" y="6178596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A04175-A4D5-3A46-BF9A-49D47F56CC38}"/>
              </a:ext>
            </a:extLst>
          </p:cNvPr>
          <p:cNvSpPr/>
          <p:nvPr/>
        </p:nvSpPr>
        <p:spPr>
          <a:xfrm>
            <a:off x="855043" y="5191044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5388B0-59A5-6142-A9B2-22C3B27572A5}"/>
              </a:ext>
            </a:extLst>
          </p:cNvPr>
          <p:cNvSpPr/>
          <p:nvPr/>
        </p:nvSpPr>
        <p:spPr>
          <a:xfrm>
            <a:off x="3441387" y="5191044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3FEF0A-6A4C-1844-A51E-B10B31FD5141}"/>
              </a:ext>
            </a:extLst>
          </p:cNvPr>
          <p:cNvSpPr/>
          <p:nvPr/>
        </p:nvSpPr>
        <p:spPr>
          <a:xfrm>
            <a:off x="855043" y="4205524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21838C-2F0A-6A4D-AFB2-CB93CE8206DC}"/>
              </a:ext>
            </a:extLst>
          </p:cNvPr>
          <p:cNvSpPr/>
          <p:nvPr/>
        </p:nvSpPr>
        <p:spPr>
          <a:xfrm>
            <a:off x="3441387" y="4205524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E6AB5D-FFF5-C14E-B8AD-242C91A8FE15}"/>
              </a:ext>
            </a:extLst>
          </p:cNvPr>
          <p:cNvSpPr/>
          <p:nvPr/>
        </p:nvSpPr>
        <p:spPr>
          <a:xfrm>
            <a:off x="855043" y="7161033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D97F02-D69F-F043-BBA3-766415C3BAB1}"/>
              </a:ext>
            </a:extLst>
          </p:cNvPr>
          <p:cNvSpPr/>
          <p:nvPr/>
        </p:nvSpPr>
        <p:spPr>
          <a:xfrm>
            <a:off x="3441387" y="7161033"/>
            <a:ext cx="2573957" cy="9757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528E8AA-A0ED-BA44-80E9-9AD0790167B0}"/>
              </a:ext>
            </a:extLst>
          </p:cNvPr>
          <p:cNvSpPr txBox="1"/>
          <p:nvPr/>
        </p:nvSpPr>
        <p:spPr>
          <a:xfrm>
            <a:off x="2189479" y="305964"/>
            <a:ext cx="305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Cursive standard" pitchFamily="2" charset="0"/>
              </a:rPr>
              <a:t>Mes activités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7E04945-E54B-704E-8ADA-92532C368D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694" y="1332613"/>
            <a:ext cx="959127" cy="80953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D1664697-1DB6-C547-8883-26DFCBBAA7DC}"/>
              </a:ext>
            </a:extLst>
          </p:cNvPr>
          <p:cNvSpPr txBox="1"/>
          <p:nvPr/>
        </p:nvSpPr>
        <p:spPr>
          <a:xfrm>
            <a:off x="2324509" y="1368050"/>
            <a:ext cx="111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Cuisine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B44FF90F-6078-0446-B626-2283F7067F8F}"/>
              </a:ext>
            </a:extLst>
          </p:cNvPr>
          <p:cNvCxnSpPr/>
          <p:nvPr/>
        </p:nvCxnSpPr>
        <p:spPr>
          <a:xfrm>
            <a:off x="2136042" y="2025135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C1263208-9631-1642-A1B3-44A2BC028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439" y="2315120"/>
            <a:ext cx="641045" cy="842516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1EB2AF36-3D7A-E141-8411-0A95D7A13FFD}"/>
              </a:ext>
            </a:extLst>
          </p:cNvPr>
          <p:cNvSpPr txBox="1"/>
          <p:nvPr/>
        </p:nvSpPr>
        <p:spPr>
          <a:xfrm>
            <a:off x="2295247" y="2348693"/>
            <a:ext cx="111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Sport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94BF9DD6-ED8C-144E-B35F-4A29B81335CD}"/>
              </a:ext>
            </a:extLst>
          </p:cNvPr>
          <p:cNvCxnSpPr/>
          <p:nvPr/>
        </p:nvCxnSpPr>
        <p:spPr>
          <a:xfrm>
            <a:off x="2106780" y="3005778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7A526E59-2DE4-D74A-964A-AE32960C636F}"/>
              </a:ext>
            </a:extLst>
          </p:cNvPr>
          <p:cNvSpPr txBox="1"/>
          <p:nvPr/>
        </p:nvSpPr>
        <p:spPr>
          <a:xfrm>
            <a:off x="4908038" y="1368050"/>
            <a:ext cx="111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Lecture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C3854C0-A8E4-5A45-9617-11B373777BFD}"/>
              </a:ext>
            </a:extLst>
          </p:cNvPr>
          <p:cNvCxnSpPr/>
          <p:nvPr/>
        </p:nvCxnSpPr>
        <p:spPr>
          <a:xfrm>
            <a:off x="4719571" y="2025135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>
            <a:extLst>
              <a:ext uri="{FF2B5EF4-FFF2-40B4-BE49-F238E27FC236}">
                <a16:creationId xmlns:a16="http://schemas.microsoft.com/office/drawing/2014/main" id="{9A981284-14EB-5D40-BB9D-FC47BD3A4E21}"/>
              </a:ext>
            </a:extLst>
          </p:cNvPr>
          <p:cNvSpPr txBox="1"/>
          <p:nvPr/>
        </p:nvSpPr>
        <p:spPr>
          <a:xfrm>
            <a:off x="4617154" y="2341378"/>
            <a:ext cx="1461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Cursive standard" pitchFamily="2" charset="0"/>
              </a:rPr>
              <a:t>Géographie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B7DF6CC4-83F5-CE49-A11B-EA618EF9B2B8}"/>
              </a:ext>
            </a:extLst>
          </p:cNvPr>
          <p:cNvCxnSpPr/>
          <p:nvPr/>
        </p:nvCxnSpPr>
        <p:spPr>
          <a:xfrm>
            <a:off x="4704940" y="2998463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FBA32EF1-8732-A24A-AAAC-3E8D216C3BE8}"/>
              </a:ext>
            </a:extLst>
          </p:cNvPr>
          <p:cNvSpPr txBox="1"/>
          <p:nvPr/>
        </p:nvSpPr>
        <p:spPr>
          <a:xfrm>
            <a:off x="4878777" y="3353212"/>
            <a:ext cx="111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Français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7B328A57-E58D-0844-B669-08B131118AB5}"/>
              </a:ext>
            </a:extLst>
          </p:cNvPr>
          <p:cNvCxnSpPr/>
          <p:nvPr/>
        </p:nvCxnSpPr>
        <p:spPr>
          <a:xfrm>
            <a:off x="4690310" y="4010297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964D086E-60AA-A540-A7A5-4848979490BE}"/>
              </a:ext>
            </a:extLst>
          </p:cNvPr>
          <p:cNvSpPr txBox="1"/>
          <p:nvPr/>
        </p:nvSpPr>
        <p:spPr>
          <a:xfrm>
            <a:off x="4864146" y="4263040"/>
            <a:ext cx="111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Histoire</a:t>
            </a:r>
          </a:p>
        </p:txBody>
      </p: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FD92C2A4-4E93-6643-8695-9B69E0ED2E0F}"/>
              </a:ext>
            </a:extLst>
          </p:cNvPr>
          <p:cNvCxnSpPr/>
          <p:nvPr/>
        </p:nvCxnSpPr>
        <p:spPr>
          <a:xfrm>
            <a:off x="4675679" y="4920125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DA015FB8-7001-2741-A9E4-B4F13776886D}"/>
              </a:ext>
            </a:extLst>
          </p:cNvPr>
          <p:cNvSpPr txBox="1"/>
          <p:nvPr/>
        </p:nvSpPr>
        <p:spPr>
          <a:xfrm>
            <a:off x="4849516" y="5331466"/>
            <a:ext cx="111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Anglais</a:t>
            </a: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F79D8DD0-84A4-F14F-A41D-8A15D5F13513}"/>
              </a:ext>
            </a:extLst>
          </p:cNvPr>
          <p:cNvCxnSpPr/>
          <p:nvPr/>
        </p:nvCxnSpPr>
        <p:spPr>
          <a:xfrm>
            <a:off x="4661049" y="5975851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79AA7169-07FE-8745-972C-745726FA3284}"/>
              </a:ext>
            </a:extLst>
          </p:cNvPr>
          <p:cNvSpPr txBox="1"/>
          <p:nvPr/>
        </p:nvSpPr>
        <p:spPr>
          <a:xfrm>
            <a:off x="4834885" y="6294634"/>
            <a:ext cx="111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Dictée</a:t>
            </a:r>
          </a:p>
        </p:txBody>
      </p: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063B3CFB-447C-EE44-BE2B-4B07F3399709}"/>
              </a:ext>
            </a:extLst>
          </p:cNvPr>
          <p:cNvCxnSpPr/>
          <p:nvPr/>
        </p:nvCxnSpPr>
        <p:spPr>
          <a:xfrm>
            <a:off x="4646418" y="6951719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>
            <a:extLst>
              <a:ext uri="{FF2B5EF4-FFF2-40B4-BE49-F238E27FC236}">
                <a16:creationId xmlns:a16="http://schemas.microsoft.com/office/drawing/2014/main" id="{13A726F8-5F8D-3A48-B8A7-6DE3EAEA16AC}"/>
              </a:ext>
            </a:extLst>
          </p:cNvPr>
          <p:cNvSpPr txBox="1"/>
          <p:nvPr/>
        </p:nvSpPr>
        <p:spPr>
          <a:xfrm>
            <a:off x="2331823" y="7304944"/>
            <a:ext cx="111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Poésie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079E5C80-C399-DC40-A6E2-9ECF95855DDA}"/>
              </a:ext>
            </a:extLst>
          </p:cNvPr>
          <p:cNvCxnSpPr/>
          <p:nvPr/>
        </p:nvCxnSpPr>
        <p:spPr>
          <a:xfrm>
            <a:off x="2143356" y="7962029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1BEB181A-90F4-D248-8B6F-306B50C48A01}"/>
              </a:ext>
            </a:extLst>
          </p:cNvPr>
          <p:cNvSpPr txBox="1"/>
          <p:nvPr/>
        </p:nvSpPr>
        <p:spPr>
          <a:xfrm>
            <a:off x="2346454" y="3367843"/>
            <a:ext cx="111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Maths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0AB8B53D-4093-F44B-B16A-D0F2B0824540}"/>
              </a:ext>
            </a:extLst>
          </p:cNvPr>
          <p:cNvCxnSpPr/>
          <p:nvPr/>
        </p:nvCxnSpPr>
        <p:spPr>
          <a:xfrm>
            <a:off x="2157987" y="4024928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B5DEA76F-5C5C-164F-81C1-ED93A69F2F3F}"/>
              </a:ext>
            </a:extLst>
          </p:cNvPr>
          <p:cNvSpPr txBox="1"/>
          <p:nvPr/>
        </p:nvSpPr>
        <p:spPr>
          <a:xfrm>
            <a:off x="2331823" y="4277671"/>
            <a:ext cx="111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Art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E6AEDB04-117E-7741-992F-4C5E40CD96B5}"/>
              </a:ext>
            </a:extLst>
          </p:cNvPr>
          <p:cNvCxnSpPr/>
          <p:nvPr/>
        </p:nvCxnSpPr>
        <p:spPr>
          <a:xfrm>
            <a:off x="2143356" y="4934756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5770E3D1-3029-A145-A21D-C021993BA517}"/>
              </a:ext>
            </a:extLst>
          </p:cNvPr>
          <p:cNvSpPr txBox="1"/>
          <p:nvPr/>
        </p:nvSpPr>
        <p:spPr>
          <a:xfrm>
            <a:off x="2167079" y="5358563"/>
            <a:ext cx="1247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Jeux libres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7EDF3AED-B750-0242-8E06-8ADCFE8FF1D3}"/>
              </a:ext>
            </a:extLst>
          </p:cNvPr>
          <p:cNvCxnSpPr/>
          <p:nvPr/>
        </p:nvCxnSpPr>
        <p:spPr>
          <a:xfrm>
            <a:off x="2128726" y="5990482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58">
            <a:extLst>
              <a:ext uri="{FF2B5EF4-FFF2-40B4-BE49-F238E27FC236}">
                <a16:creationId xmlns:a16="http://schemas.microsoft.com/office/drawing/2014/main" id="{3B86984A-C287-B34B-9C8E-DF982B9D26BF}"/>
              </a:ext>
            </a:extLst>
          </p:cNvPr>
          <p:cNvSpPr txBox="1"/>
          <p:nvPr/>
        </p:nvSpPr>
        <p:spPr>
          <a:xfrm>
            <a:off x="2302562" y="6309265"/>
            <a:ext cx="1119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Sciences</a:t>
            </a:r>
          </a:p>
        </p:txBody>
      </p:sp>
      <p:cxnSp>
        <p:nvCxnSpPr>
          <p:cNvPr id="60" name="Connecteur droit 59">
            <a:extLst>
              <a:ext uri="{FF2B5EF4-FFF2-40B4-BE49-F238E27FC236}">
                <a16:creationId xmlns:a16="http://schemas.microsoft.com/office/drawing/2014/main" id="{507FD7D7-47A1-0A40-9B5E-90349EBC604D}"/>
              </a:ext>
            </a:extLst>
          </p:cNvPr>
          <p:cNvCxnSpPr/>
          <p:nvPr/>
        </p:nvCxnSpPr>
        <p:spPr>
          <a:xfrm>
            <a:off x="2114095" y="6966350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 60">
            <a:extLst>
              <a:ext uri="{FF2B5EF4-FFF2-40B4-BE49-F238E27FC236}">
                <a16:creationId xmlns:a16="http://schemas.microsoft.com/office/drawing/2014/main" id="{748A2D80-952C-9540-9594-5525E8405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990" y="4281862"/>
            <a:ext cx="789494" cy="730282"/>
          </a:xfrm>
          <a:prstGeom prst="rect">
            <a:avLst/>
          </a:prstGeom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371F2470-9616-E047-937E-7B83E6A0A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911" y="5431286"/>
            <a:ext cx="1054100" cy="495300"/>
          </a:xfrm>
          <a:prstGeom prst="rect">
            <a:avLst/>
          </a:prstGeom>
        </p:spPr>
      </p:pic>
      <p:pic>
        <p:nvPicPr>
          <p:cNvPr id="63" name="Image 62">
            <a:extLst>
              <a:ext uri="{FF2B5EF4-FFF2-40B4-BE49-F238E27FC236}">
                <a16:creationId xmlns:a16="http://schemas.microsoft.com/office/drawing/2014/main" id="{6D31262C-CD16-394C-B20D-BAE54B243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8592" y="1305511"/>
            <a:ext cx="814645" cy="814645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7ADDD494-E2FA-4249-875B-F2C2CC902B6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814" y="2374945"/>
            <a:ext cx="763531" cy="723346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165AEE7C-FC00-D247-9616-F76332B432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3347" y="3374106"/>
            <a:ext cx="786283" cy="550398"/>
          </a:xfrm>
          <a:prstGeom prst="rect">
            <a:avLst/>
          </a:prstGeom>
        </p:spPr>
      </p:pic>
      <p:pic>
        <p:nvPicPr>
          <p:cNvPr id="66" name="Image 65">
            <a:extLst>
              <a:ext uri="{FF2B5EF4-FFF2-40B4-BE49-F238E27FC236}">
                <a16:creationId xmlns:a16="http://schemas.microsoft.com/office/drawing/2014/main" id="{AE004708-BE31-104D-A687-ECBA891ABA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2729" y="3309530"/>
            <a:ext cx="1061824" cy="737689"/>
          </a:xfrm>
          <a:prstGeom prst="rect">
            <a:avLst/>
          </a:prstGeom>
        </p:spPr>
      </p:pic>
      <p:pic>
        <p:nvPicPr>
          <p:cNvPr id="67" name="Image 66">
            <a:extLst>
              <a:ext uri="{FF2B5EF4-FFF2-40B4-BE49-F238E27FC236}">
                <a16:creationId xmlns:a16="http://schemas.microsoft.com/office/drawing/2014/main" id="{B4841C0C-6A89-1F4B-A645-D7DB2EA5B0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44325" y="4255472"/>
            <a:ext cx="650039" cy="886417"/>
          </a:xfrm>
          <a:prstGeom prst="rect">
            <a:avLst/>
          </a:prstGeom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BA78AF8E-396D-E74A-A844-93B44B8716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984" y="6346110"/>
            <a:ext cx="571500" cy="723900"/>
          </a:xfrm>
          <a:prstGeom prst="rect">
            <a:avLst/>
          </a:prstGeom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48170D92-F586-6547-9289-1DFB1FDD4F5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051"/>
          <a:stretch/>
        </p:blipFill>
        <p:spPr>
          <a:xfrm>
            <a:off x="3571640" y="6214121"/>
            <a:ext cx="796498" cy="891732"/>
          </a:xfrm>
          <a:prstGeom prst="rect">
            <a:avLst/>
          </a:prstGeom>
        </p:spPr>
      </p:pic>
      <p:pic>
        <p:nvPicPr>
          <p:cNvPr id="72" name="Image 71">
            <a:extLst>
              <a:ext uri="{FF2B5EF4-FFF2-40B4-BE49-F238E27FC236}">
                <a16:creationId xmlns:a16="http://schemas.microsoft.com/office/drawing/2014/main" id="{4FEEA9E9-65A8-C54E-B42F-8573A2DBB44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5914" y="5244911"/>
            <a:ext cx="488450" cy="911773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D3FC15BB-B208-E548-8C09-5F04C3AF707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53137" y="7286926"/>
            <a:ext cx="622300" cy="774700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CB08D7B7-BB65-E84D-8939-EB784A785E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92729" y="7393606"/>
            <a:ext cx="964030" cy="621264"/>
          </a:xfrm>
          <a:prstGeom prst="rect">
            <a:avLst/>
          </a:prstGeom>
        </p:spPr>
      </p:pic>
      <p:sp>
        <p:nvSpPr>
          <p:cNvPr id="70" name="ZoneTexte 69">
            <a:extLst>
              <a:ext uri="{FF2B5EF4-FFF2-40B4-BE49-F238E27FC236}">
                <a16:creationId xmlns:a16="http://schemas.microsoft.com/office/drawing/2014/main" id="{D108A395-55FE-454F-8A2D-F127D319DA6A}"/>
              </a:ext>
            </a:extLst>
          </p:cNvPr>
          <p:cNvSpPr txBox="1"/>
          <p:nvPr/>
        </p:nvSpPr>
        <p:spPr>
          <a:xfrm>
            <a:off x="4431672" y="7324376"/>
            <a:ext cx="16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Vie quotidienne</a:t>
            </a:r>
          </a:p>
        </p:txBody>
      </p:sp>
      <p:cxnSp>
        <p:nvCxnSpPr>
          <p:cNvPr id="74" name="Connecteur droit 73">
            <a:extLst>
              <a:ext uri="{FF2B5EF4-FFF2-40B4-BE49-F238E27FC236}">
                <a16:creationId xmlns:a16="http://schemas.microsoft.com/office/drawing/2014/main" id="{26A6CA94-1E4F-E94B-896C-C199ED6E525F}"/>
              </a:ext>
            </a:extLst>
          </p:cNvPr>
          <p:cNvCxnSpPr/>
          <p:nvPr/>
        </p:nvCxnSpPr>
        <p:spPr>
          <a:xfrm>
            <a:off x="4650499" y="7981461"/>
            <a:ext cx="1172107" cy="0"/>
          </a:xfrm>
          <a:prstGeom prst="line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Image 74">
            <a:extLst>
              <a:ext uri="{FF2B5EF4-FFF2-40B4-BE49-F238E27FC236}">
                <a16:creationId xmlns:a16="http://schemas.microsoft.com/office/drawing/2014/main" id="{4318C3CE-DD9C-C44A-A095-BD46BCA01DC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8771" y="8700473"/>
            <a:ext cx="2656114" cy="2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584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806</TotalTime>
  <Words>33</Words>
  <Application>Microsoft Macintosh PowerPoint</Application>
  <PresentationFormat>Affichage à l'écran (4:3)</PresentationFormat>
  <Paragraphs>29</Paragraphs>
  <Slides>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Cursive standard</vt:lpstr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Stéphanie Eleaume</dc:creator>
  <cp:lastModifiedBy>Stéphanie Eleaume</cp:lastModifiedBy>
  <cp:revision>24</cp:revision>
  <cp:lastPrinted>2020-03-16T10:20:41Z</cp:lastPrinted>
  <dcterms:created xsi:type="dcterms:W3CDTF">2020-03-16T08:21:06Z</dcterms:created>
  <dcterms:modified xsi:type="dcterms:W3CDTF">2020-03-17T08:30:34Z</dcterms:modified>
</cp:coreProperties>
</file>